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4693C-DF31-49E4-9244-59C5DDAC2C07}" v="2" dt="2021-12-18T21:20:30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baux Pascal (ZP Charleroi)" userId="74d80870-b1ea-43c6-9e31-c4d484f94485" providerId="ADAL" clId="{2BF4693C-DF31-49E4-9244-59C5DDAC2C07}"/>
    <pc:docChg chg="undo custSel addSld delSld modSld">
      <pc:chgData name="Rombaux Pascal (ZP Charleroi)" userId="74d80870-b1ea-43c6-9e31-c4d484f94485" providerId="ADAL" clId="{2BF4693C-DF31-49E4-9244-59C5DDAC2C07}" dt="2021-12-18T21:26:50.774" v="72" actId="2696"/>
      <pc:docMkLst>
        <pc:docMk/>
      </pc:docMkLst>
      <pc:sldChg chg="addSp delSp modSp mod">
        <pc:chgData name="Rombaux Pascal (ZP Charleroi)" userId="74d80870-b1ea-43c6-9e31-c4d484f94485" providerId="ADAL" clId="{2BF4693C-DF31-49E4-9244-59C5DDAC2C07}" dt="2021-12-18T21:24:18.442" v="36" actId="1076"/>
        <pc:sldMkLst>
          <pc:docMk/>
          <pc:sldMk cId="867363466" sldId="256"/>
        </pc:sldMkLst>
        <pc:spChg chg="del">
          <ac:chgData name="Rombaux Pascal (ZP Charleroi)" userId="74d80870-b1ea-43c6-9e31-c4d484f94485" providerId="ADAL" clId="{2BF4693C-DF31-49E4-9244-59C5DDAC2C07}" dt="2021-12-18T21:18:51.294" v="4" actId="478"/>
          <ac:spMkLst>
            <pc:docMk/>
            <pc:sldMk cId="867363466" sldId="256"/>
            <ac:spMk id="2" creationId="{925029B6-97E2-4AA2-9872-2B981DA116FD}"/>
          </ac:spMkLst>
        </pc:spChg>
        <pc:spChg chg="mod">
          <ac:chgData name="Rombaux Pascal (ZP Charleroi)" userId="74d80870-b1ea-43c6-9e31-c4d484f94485" providerId="ADAL" clId="{2BF4693C-DF31-49E4-9244-59C5DDAC2C07}" dt="2021-12-18T21:20:22.168" v="29" actId="1076"/>
          <ac:spMkLst>
            <pc:docMk/>
            <pc:sldMk cId="867363466" sldId="256"/>
            <ac:spMk id="3" creationId="{A25E9E71-221D-4E2F-B4E1-2B281401DAD0}"/>
          </ac:spMkLst>
        </pc:spChg>
        <pc:spChg chg="add mod">
          <ac:chgData name="Rombaux Pascal (ZP Charleroi)" userId="74d80870-b1ea-43c6-9e31-c4d484f94485" providerId="ADAL" clId="{2BF4693C-DF31-49E4-9244-59C5DDAC2C07}" dt="2021-12-18T21:24:18.442" v="36" actId="1076"/>
          <ac:spMkLst>
            <pc:docMk/>
            <pc:sldMk cId="867363466" sldId="256"/>
            <ac:spMk id="6" creationId="{FF74F4DA-5B5D-4331-A112-F2CDFA9FF50D}"/>
          </ac:spMkLst>
        </pc:spChg>
        <pc:picChg chg="add mod">
          <ac:chgData name="Rombaux Pascal (ZP Charleroi)" userId="74d80870-b1ea-43c6-9e31-c4d484f94485" providerId="ADAL" clId="{2BF4693C-DF31-49E4-9244-59C5DDAC2C07}" dt="2021-12-18T21:19:12.782" v="9" actId="1076"/>
          <ac:picMkLst>
            <pc:docMk/>
            <pc:sldMk cId="867363466" sldId="256"/>
            <ac:picMk id="5" creationId="{D8F0E877-F239-4BEA-AB0D-D357008D718A}"/>
          </ac:picMkLst>
        </pc:picChg>
      </pc:sldChg>
      <pc:sldChg chg="del">
        <pc:chgData name="Rombaux Pascal (ZP Charleroi)" userId="74d80870-b1ea-43c6-9e31-c4d484f94485" providerId="ADAL" clId="{2BF4693C-DF31-49E4-9244-59C5DDAC2C07}" dt="2021-12-18T21:17:12.293" v="1" actId="2696"/>
        <pc:sldMkLst>
          <pc:docMk/>
          <pc:sldMk cId="3800103337" sldId="257"/>
        </pc:sldMkLst>
      </pc:sldChg>
      <pc:sldChg chg="new del">
        <pc:chgData name="Rombaux Pascal (ZP Charleroi)" userId="74d80870-b1ea-43c6-9e31-c4d484f94485" providerId="ADAL" clId="{2BF4693C-DF31-49E4-9244-59C5DDAC2C07}" dt="2021-12-18T21:26:50.774" v="72" actId="2696"/>
        <pc:sldMkLst>
          <pc:docMk/>
          <pc:sldMk cId="3335741630" sldId="258"/>
        </pc:sldMkLst>
      </pc:sldChg>
      <pc:sldChg chg="addSp modSp new mod modClrScheme chgLayout">
        <pc:chgData name="Rombaux Pascal (ZP Charleroi)" userId="74d80870-b1ea-43c6-9e31-c4d484f94485" providerId="ADAL" clId="{2BF4693C-DF31-49E4-9244-59C5DDAC2C07}" dt="2021-12-18T21:25:57.424" v="71" actId="207"/>
        <pc:sldMkLst>
          <pc:docMk/>
          <pc:sldMk cId="2210062424" sldId="259"/>
        </pc:sldMkLst>
        <pc:spChg chg="add mod">
          <ac:chgData name="Rombaux Pascal (ZP Charleroi)" userId="74d80870-b1ea-43c6-9e31-c4d484f94485" providerId="ADAL" clId="{2BF4693C-DF31-49E4-9244-59C5DDAC2C07}" dt="2021-12-18T21:25:31.494" v="53" actId="1076"/>
          <ac:spMkLst>
            <pc:docMk/>
            <pc:sldMk cId="2210062424" sldId="259"/>
            <ac:spMk id="2" creationId="{80327651-EA21-4A0C-A173-826807516F54}"/>
          </ac:spMkLst>
        </pc:spChg>
        <pc:spChg chg="add mod">
          <ac:chgData name="Rombaux Pascal (ZP Charleroi)" userId="74d80870-b1ea-43c6-9e31-c4d484f94485" providerId="ADAL" clId="{2BF4693C-DF31-49E4-9244-59C5DDAC2C07}" dt="2021-12-18T21:25:57.424" v="71" actId="207"/>
          <ac:spMkLst>
            <pc:docMk/>
            <pc:sldMk cId="2210062424" sldId="259"/>
            <ac:spMk id="3" creationId="{C08716A9-5058-4657-8152-6DD76CDA67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6519FA-EAF6-488A-A31F-41FE182E4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507F59-D9BA-49CA-ABA4-D1A907501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60A2E-DC5A-4E29-AB50-40CAC4C4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F94316-8C0D-4CB0-8AD2-2162BFFE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DCD828-B650-4C4C-B41F-70672D13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1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0A26F-1044-4E4A-9226-A1DE9E355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7341FB-0FB8-4B61-A3B0-FDDC340D5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DEF3AB-839B-4FA4-97A1-DABE8924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BBC60D-1314-4AD1-B87B-D1D23AD3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B7FBC-E8D6-4D27-A429-FE740A59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010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B2E669-EA3C-4AF7-8306-46C7E3F52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265365-C3B7-4998-BAD9-0703D25B1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598EB4-A788-4252-B8D7-B4681A44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A400EF-80F6-4003-B0B8-00FE2539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1BF777-3921-4110-81BE-B567B003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439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945A5-7FB6-470C-B83E-2BC16889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BA92D4-3FE4-4F17-AF00-2BCD48F58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498FDF-F097-48AC-8772-28CE70C3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584959-2FFA-481A-B8A5-25ADF16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95CA52-EDB3-4B5D-BEE2-3A8C9C2A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725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BCD06B-0787-4732-AFE9-BB9072D3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15BFB6-2A00-4DC5-AA12-39F8381F3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B94E92-5476-42C5-98DB-07B367C9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AFDB68-61C4-40E4-B2F4-1A3DACC5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0A7539-3C7A-4049-B3FB-ACAC67AA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94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4F08C-0FF0-40B9-B149-6247C7D0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34D47C-724C-46A3-AB34-9BDD647AC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7EB484-9D21-4C25-8723-D23B17B9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76A94E-AFDB-4B05-9890-5A867A3A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C30D08-1A75-42F9-BB6D-58AED413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658D6-EBC5-4873-9E84-DE1C7AA6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440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BA92F-79FC-417A-A7D2-4310C5B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3AE5C-06AA-49D2-840F-4F711DFEC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9E5362-F5E6-481D-ADD9-FDFC230CB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FC67D3-E218-4252-BC64-860A32415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90985D-CE1C-47B6-8791-A8CD199EE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F3589D-9658-496A-9114-3843F819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DF5F62-FED8-4200-ACD8-B021CE6B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B9BF75-556B-4B1F-8B94-0ACB0497B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658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70583-BED1-4114-958D-5612F413F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A2A799-545D-434B-8A7D-E380785D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C50E11-12C5-49E7-8CDD-D0358E44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956308-03EA-4F84-8E01-5399D081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69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589710-0ECA-478E-946A-24284F81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F023B0-041C-4229-8FA5-DD2812CB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7EE620-1990-4214-AEDC-BD385A74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0284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B2604-C8C4-4820-B6EB-A43251E4B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96C78-D26F-4D38-B753-7A560EA7B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83A1E3-BE8A-4126-8CA1-CE12A82B7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A63E9F-243A-4E2D-A71E-5BEA3C805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C5C7D5-82A7-4005-BCBB-664D88A9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EEE400-26B7-47C4-8A6B-6A64DCC2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586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82584-7E88-4821-B709-AE3C50B1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C9AFFA-B816-4E03-8686-445817C43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6344AC-CB92-49AB-8FF7-D97D21999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BBEA2F-D46D-4E44-A8D5-E316E51D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BC43D4-B29F-4F77-BF68-AF40C842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670B8F-5060-4594-BD32-C627E7E0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015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EC43186-E615-48F8-9CC5-6F152DD1F8E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5435"/>
            <a:ext cx="12192001" cy="7603435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3CE07F-99BC-4121-B88C-4E7253FD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10C201-FF03-4982-8DEB-7D1169218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9408E1-63DC-4B19-8A81-1BFEC568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229B-09C4-403A-9BE5-E23AF4B81F31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F2D09A-97F3-4152-B9A5-BA65A02FB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476B34-86EF-491F-A207-D1B26F95A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9C60-AAB9-4F4E-97E5-44E58E1D4DD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666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25E9E71-221D-4E2F-B4E1-2B281401D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0094" y="3922484"/>
            <a:ext cx="9144000" cy="1248956"/>
          </a:xfrm>
        </p:spPr>
        <p:txBody>
          <a:bodyPr/>
          <a:lstStyle/>
          <a:p>
            <a:r>
              <a:rPr lang="fr-BE" sz="8000" b="1" dirty="0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Mix4Cycling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8F0E877-F239-4BEA-AB0D-D357008D7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658" y="1157834"/>
            <a:ext cx="2598683" cy="259868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F74F4DA-5B5D-4331-A112-F2CDFA9FF50D}"/>
              </a:ext>
            </a:extLst>
          </p:cNvPr>
          <p:cNvSpPr txBox="1"/>
          <p:nvPr/>
        </p:nvSpPr>
        <p:spPr>
          <a:xfrm>
            <a:off x="3448094" y="5171440"/>
            <a:ext cx="558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0" dirty="0">
                <a:effectLst/>
                <a:latin typeface="Montserrat" panose="020B0604020202020204" pitchFamily="2" charset="0"/>
              </a:rPr>
              <a:t>Bring your passion back to life ...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6736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327651-EA21-4A0C-A173-826807516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2822"/>
            <a:ext cx="9144000" cy="1218708"/>
          </a:xfrm>
        </p:spPr>
        <p:txBody>
          <a:bodyPr>
            <a:normAutofit/>
          </a:bodyPr>
          <a:lstStyle/>
          <a:p>
            <a:r>
              <a:rPr lang="fr-BE" sz="3200" dirty="0">
                <a:latin typeface="Arial" panose="020B0604020202020204" pitchFamily="34" charset="0"/>
                <a:cs typeface="Arial" panose="020B0604020202020204" pitchFamily="34" charset="0"/>
              </a:rPr>
              <a:t>Master </a:t>
            </a:r>
            <a:r>
              <a:rPr lang="fr-BE" sz="3200" dirty="0" err="1">
                <a:latin typeface="Arial" panose="020B0604020202020204" pitchFamily="34" charset="0"/>
                <a:cs typeface="Arial" panose="020B0604020202020204" pitchFamily="34" charset="0"/>
              </a:rPr>
              <a:t>Instructor</a:t>
            </a:r>
            <a:endParaRPr lang="fr-B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8716A9-5058-4657-8152-6DD76CDA6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51770"/>
            <a:ext cx="9144000" cy="1655762"/>
          </a:xfrm>
        </p:spPr>
        <p:txBody>
          <a:bodyPr>
            <a:normAutofit/>
          </a:bodyPr>
          <a:lstStyle/>
          <a:p>
            <a:r>
              <a:rPr lang="fr-BE" sz="6000" dirty="0" err="1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BE" sz="6000" dirty="0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6000" dirty="0" err="1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fr-BE" sz="6000" dirty="0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6000" dirty="0" err="1">
                <a:solidFill>
                  <a:srgbClr val="FF9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fr-BE" sz="6000" dirty="0">
              <a:solidFill>
                <a:srgbClr val="FF95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062424"/>
      </p:ext>
    </p:extLst>
  </p:cSld>
  <p:clrMapOvr>
    <a:masterClrMapping/>
  </p:clrMapOvr>
</p:sld>
</file>

<file path=ppt/theme/theme1.xml><?xml version="1.0" encoding="utf-8"?>
<a:theme xmlns:a="http://schemas.openxmlformats.org/drawingml/2006/main" name="ThmeM4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meM4C" id="{6FEA3052-CA97-4248-80FF-A98423737B92}" vid="{9C8D28A5-4EB8-457E-B4A7-57E04C74A4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ThmeM4C</Template>
  <TotalTime>13</TotalTime>
  <Words>13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ThmeM4C</vt:lpstr>
      <vt:lpstr>Présentation PowerPoint</vt:lpstr>
      <vt:lpstr>Master Instructor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Rombaux Pascal (ZP Charleroi)</dc:creator>
  <cp:lastModifiedBy>Rombaux Pascal (ZP Charleroi)</cp:lastModifiedBy>
  <cp:revision>4</cp:revision>
  <dcterms:created xsi:type="dcterms:W3CDTF">2021-12-18T21:15:41Z</dcterms:created>
  <dcterms:modified xsi:type="dcterms:W3CDTF">2023-08-09T08:08:09Z</dcterms:modified>
</cp:coreProperties>
</file>